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56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04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607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4830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29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53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6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88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21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77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7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9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051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2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41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94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21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90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20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49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20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08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9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715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57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70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94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9316393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053753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2065640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23928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520460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07861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17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45167862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3259206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24010811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5037023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8660372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6816746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09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429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434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7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307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296E1-ACB3-42FC-9130-860ABFB0D9A3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DCBA-1762-4AC1-9A0A-27C3A33A34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301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4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55E3C-E607-4FC0-AAFA-C115696AA8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EB2AC-8BB7-4E95-8CF1-5BD0462AECC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1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2018/3/15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00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ãsloth flash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6911"/>
            <a:ext cx="12195963" cy="517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7267904" y="0"/>
            <a:ext cx="4781414" cy="2459421"/>
          </a:xfrm>
          <a:prstGeom prst="cloudCallout">
            <a:avLst>
              <a:gd name="adj1" fmla="val -18724"/>
              <a:gd name="adj2" fmla="val 7361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Yes, I am.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雲朵形圖說文字 3"/>
          <p:cNvSpPr/>
          <p:nvPr/>
        </p:nvSpPr>
        <p:spPr>
          <a:xfrm>
            <a:off x="896034" y="1"/>
            <a:ext cx="3824180" cy="2081048"/>
          </a:xfrm>
          <a:prstGeom prst="cloudCallout">
            <a:avLst>
              <a:gd name="adj1" fmla="val 14390"/>
              <a:gd name="adj2" fmla="val 7739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Are you Flash?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24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ãgiraffe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5" y="0"/>
            <a:ext cx="9191297" cy="689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704986" y="3231932"/>
            <a:ext cx="4362069" cy="2081048"/>
          </a:xfrm>
          <a:prstGeom prst="cloudCallout">
            <a:avLst>
              <a:gd name="adj1" fmla="val 51906"/>
              <a:gd name="adj2" fmla="val 3118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short</a:t>
            </a:r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6763407" y="0"/>
            <a:ext cx="4781414" cy="2459421"/>
          </a:xfrm>
          <a:prstGeom prst="cloudCallout">
            <a:avLst>
              <a:gd name="adj1" fmla="val -84339"/>
              <a:gd name="adj2" fmla="val -2190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tall</a:t>
            </a:r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9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shrek and fiona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93" y="1"/>
            <a:ext cx="6120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9443545" y="1749972"/>
            <a:ext cx="2900855" cy="2459421"/>
          </a:xfrm>
          <a:prstGeom prst="cloudCallout">
            <a:avLst>
              <a:gd name="adj1" fmla="val -84339"/>
              <a:gd name="adj2" fmla="val -2190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thin</a:t>
            </a:r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雲朵形圖說文字 5"/>
          <p:cNvSpPr/>
          <p:nvPr/>
        </p:nvSpPr>
        <p:spPr>
          <a:xfrm>
            <a:off x="0" y="346842"/>
            <a:ext cx="3878317" cy="2081048"/>
          </a:xfrm>
          <a:prstGeom prst="cloudCallout">
            <a:avLst>
              <a:gd name="adj1" fmla="val 58410"/>
              <a:gd name="adj2" fmla="val -896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fat</a:t>
            </a:r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1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madagascar melma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6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8749864" y="567559"/>
            <a:ext cx="3988676" cy="2459421"/>
          </a:xfrm>
          <a:prstGeom prst="cloudCallout">
            <a:avLst>
              <a:gd name="adj1" fmla="val -98173"/>
              <a:gd name="adj2" fmla="val 6527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tall </a:t>
            </a:r>
            <a:r>
              <a:rPr lang="en-US" altLang="zh-TW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and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thin</a:t>
            </a:r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雲朵形圖說文字 5"/>
          <p:cNvSpPr/>
          <p:nvPr/>
        </p:nvSpPr>
        <p:spPr>
          <a:xfrm>
            <a:off x="252248" y="2270236"/>
            <a:ext cx="4524704" cy="2081048"/>
          </a:xfrm>
          <a:prstGeom prst="cloudCallout">
            <a:avLst>
              <a:gd name="adj1" fmla="val 65437"/>
              <a:gd name="adj2" fmla="val 542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fat </a:t>
            </a:r>
            <a:r>
              <a:rPr lang="en-US" altLang="zh-TW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and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short</a:t>
            </a:r>
            <a:r>
              <a:rPr lang="en-US" altLang="zh-TW" sz="4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3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747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b="1" dirty="0" smtClean="0">
                <a:latin typeface="Comic Sans MS" panose="030F0702030302020204" pitchFamily="66" charset="0"/>
              </a:rPr>
              <a:t>Are you _______?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5952" y="1762563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TW" sz="138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13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I am. </a:t>
            </a:r>
          </a:p>
          <a:p>
            <a:r>
              <a:rPr lang="en-US" altLang="zh-TW" sz="13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No, I’m not.</a:t>
            </a:r>
            <a:endParaRPr lang="zh-TW" altLang="en-US" sz="13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71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Cookies Opposite Song  Nursery Rhymes  Kids Song  Children Rhy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729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I can do i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39" y="171072"/>
            <a:ext cx="6826469" cy="61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Dino on the go 2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6" t="6070" b="11330"/>
          <a:stretch/>
        </p:blipFill>
        <p:spPr bwMode="auto">
          <a:xfrm>
            <a:off x="614854" y="171072"/>
            <a:ext cx="4666593" cy="6232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第三週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</a:t>
            </a:r>
            <a:r>
              <a:rPr lang="zh-TW" altLang="en-US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 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CD1 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  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20~23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首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2.</a:t>
            </a:r>
            <a:r>
              <a:rPr lang="zh-TW" altLang="en-US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習作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P43~P44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3314" name="Picture 2" descr="「snorlax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44" y="126123"/>
            <a:ext cx="3866850" cy="29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70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 </a:t>
            </a:r>
            <a:r>
              <a:rPr lang="en-US" altLang="zh-TW" sz="7200" b="1" dirty="0"/>
              <a:t>Let’s meet the opposite </a:t>
            </a:r>
            <a:r>
              <a:rPr lang="en-US" altLang="zh-TW" sz="7200" b="1" dirty="0" smtClean="0"/>
              <a:t>words!</a:t>
            </a:r>
            <a:endParaRPr lang="zh-TW" altLang="en-US" sz="7200" b="1" dirty="0"/>
          </a:p>
        </p:txBody>
      </p:sp>
      <p:pic>
        <p:nvPicPr>
          <p:cNvPr id="1026" name="Picture 2" descr="ãopposite words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92" y="1690688"/>
            <a:ext cx="8649015" cy="48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47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Opposites Action and Danc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è¸©é«è¹º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6" y="0"/>
            <a:ext cx="3578772" cy="689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612524" y="1563503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tall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18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03531" y="1622693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short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2052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0" y="2727543"/>
            <a:ext cx="3911929" cy="391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01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731876" y="1409695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fat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5122" name="Picture 2" descr="ãbaymax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6" y="504329"/>
            <a:ext cx="5580993" cy="55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1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50373" y="1606928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thin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4098" name="Picture 2" descr="ãFlint Lockwood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47" y="192382"/>
            <a:ext cx="2319612" cy="65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69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77</Words>
  <Application>Microsoft Office PowerPoint</Application>
  <PresentationFormat>寬螢幕</PresentationFormat>
  <Paragraphs>21</Paragraphs>
  <Slides>14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14</vt:i4>
      </vt:variant>
    </vt:vector>
  </HeadingPairs>
  <TitlesOfParts>
    <vt:vector size="29" baseType="lpstr">
      <vt:lpstr>Arial Unicode MS</vt:lpstr>
      <vt:lpstr>Microsoft JhengHei UI</vt:lpstr>
      <vt:lpstr>王漢宗中楷體注音</vt:lpstr>
      <vt:lpstr>新細明體</vt:lpstr>
      <vt:lpstr>Arial</vt:lpstr>
      <vt:lpstr>Arial Rounded MT Bold</vt:lpstr>
      <vt:lpstr>Calibri</vt:lpstr>
      <vt:lpstr>Calibri Light</vt:lpstr>
      <vt:lpstr>Comic Sans MS</vt:lpstr>
      <vt:lpstr>EngTRESS B</vt:lpstr>
      <vt:lpstr>Wingdings</vt:lpstr>
      <vt:lpstr>Office 佈景主題</vt:lpstr>
      <vt:lpstr>1_Office 佈景主題</vt:lpstr>
      <vt:lpstr>2_Office 佈景主題</vt:lpstr>
      <vt:lpstr>學術文獻 16x9</vt:lpstr>
      <vt:lpstr>PowerPoint 簡報</vt:lpstr>
      <vt:lpstr>PowerPoint 簡報</vt:lpstr>
      <vt:lpstr>PowerPoint 簡報</vt:lpstr>
      <vt:lpstr> Let’s meet the opposite words!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Are you _______?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2018-03-14T08:27:41Z</dcterms:created>
  <dcterms:modified xsi:type="dcterms:W3CDTF">2018-03-15T01:01:05Z</dcterms:modified>
</cp:coreProperties>
</file>